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5" r:id="rId8"/>
    <p:sldId id="262" r:id="rId9"/>
    <p:sldId id="274" r:id="rId10"/>
    <p:sldId id="264" r:id="rId11"/>
    <p:sldId id="263" r:id="rId12"/>
    <p:sldId id="265" r:id="rId13"/>
    <p:sldId id="266" r:id="rId14"/>
    <p:sldId id="267" r:id="rId15"/>
    <p:sldId id="270" r:id="rId16"/>
    <p:sldId id="269" r:id="rId17"/>
    <p:sldId id="268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810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600" y="304800"/>
            <a:ext cx="4267200" cy="2590801"/>
          </a:xfrm>
          <a:prstGeom prst="rect">
            <a:avLst/>
          </a:prstGeom>
        </p:spPr>
      </p:pic>
      <p:pic>
        <p:nvPicPr>
          <p:cNvPr id="3" name="Picture 2" descr="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4800"/>
            <a:ext cx="3962400" cy="2667000"/>
          </a:xfrm>
          <a:prstGeom prst="rect">
            <a:avLst/>
          </a:prstGeom>
        </p:spPr>
      </p:pic>
      <p:pic>
        <p:nvPicPr>
          <p:cNvPr id="4" name="Picture 3" descr="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24200"/>
            <a:ext cx="4267200" cy="3505200"/>
          </a:xfrm>
          <a:prstGeom prst="rect">
            <a:avLst/>
          </a:prstGeom>
        </p:spPr>
      </p:pic>
      <p:pic>
        <p:nvPicPr>
          <p:cNvPr id="5" name="Picture 4" descr="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200400"/>
            <a:ext cx="4038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3048000" cy="2133600"/>
          </a:xfrm>
          <a:prstGeom prst="rect">
            <a:avLst/>
          </a:prstGeom>
        </p:spPr>
      </p:pic>
      <p:pic>
        <p:nvPicPr>
          <p:cNvPr id="3" name="Picture 2" descr="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2400"/>
            <a:ext cx="3124200" cy="2209800"/>
          </a:xfrm>
          <a:prstGeom prst="rect">
            <a:avLst/>
          </a:prstGeom>
        </p:spPr>
      </p:pic>
      <p:pic>
        <p:nvPicPr>
          <p:cNvPr id="4" name="Picture 3" descr="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28600"/>
            <a:ext cx="2438400" cy="2057400"/>
          </a:xfrm>
          <a:prstGeom prst="rect">
            <a:avLst/>
          </a:prstGeom>
        </p:spPr>
      </p:pic>
      <p:pic>
        <p:nvPicPr>
          <p:cNvPr id="5" name="Picture 4" descr="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514601"/>
            <a:ext cx="2895601" cy="2285999"/>
          </a:xfrm>
          <a:prstGeom prst="rect">
            <a:avLst/>
          </a:prstGeom>
        </p:spPr>
      </p:pic>
      <p:pic>
        <p:nvPicPr>
          <p:cNvPr id="6" name="Picture 5" descr="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514601"/>
            <a:ext cx="2809875" cy="2209800"/>
          </a:xfrm>
          <a:prstGeom prst="rect">
            <a:avLst/>
          </a:prstGeom>
        </p:spPr>
      </p:pic>
      <p:pic>
        <p:nvPicPr>
          <p:cNvPr id="7" name="Picture 6" descr="8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514601"/>
            <a:ext cx="2895600" cy="2209800"/>
          </a:xfrm>
          <a:prstGeom prst="rect">
            <a:avLst/>
          </a:prstGeom>
        </p:spPr>
      </p:pic>
      <p:pic>
        <p:nvPicPr>
          <p:cNvPr id="9" name="Picture 8" descr="8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5029200"/>
            <a:ext cx="2819400" cy="1828800"/>
          </a:xfrm>
          <a:prstGeom prst="rect">
            <a:avLst/>
          </a:prstGeom>
        </p:spPr>
      </p:pic>
      <p:pic>
        <p:nvPicPr>
          <p:cNvPr id="10" name="Picture 9" descr="9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1" y="4876800"/>
            <a:ext cx="2819400" cy="1981200"/>
          </a:xfrm>
          <a:prstGeom prst="rect">
            <a:avLst/>
          </a:prstGeom>
        </p:spPr>
      </p:pic>
      <p:pic>
        <p:nvPicPr>
          <p:cNvPr id="11" name="Picture 10" descr="8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4876800"/>
            <a:ext cx="2895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432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8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নতুন শব্দ...........অর্থ...............বাক্য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পয়লা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1905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পয়লা বৈশাখে মেলা বসে 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667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নানা রকম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2743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মেলায় বিচিত্র মাটির হাঁড়ি এসেছেস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352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অপুর্ব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 সুন্দর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3505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শখের যে কোন জিনিসই সুন্দর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114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4191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মনের ইচছা-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41910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মনের শখে আমি একটি পুতুল কিনলাম ।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1905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যুক্ত বর্ণ ভেঙ্গে শব্দ গঠণ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আনন্দ-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133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 =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 + 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133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971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বৃষ্টি-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048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ষ্ট=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3124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ষ+ট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ইনস্টিটিউট –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3886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 =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3886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 + ট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3886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ডাস্টার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শব্দ –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480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ব্দ =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4876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 + দ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4876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জব্দ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বিপরীত শব্দ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14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আনন্দ-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590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বেদনা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3352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ইচ্ছা –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657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অনিচ্ছা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সকাল –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4343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বিকাল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257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কাছে -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4953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দূরে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8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সমার্থক শব্দ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362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শখ –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ইচ্ছা,সাধ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505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বারি,পানি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4419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বর্ণের -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352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45720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রঙ্গের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7432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 নিরব পাঠ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336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 গুলোর উত্তর লিখ</a:t>
            </a:r>
            <a:endParaRPr lang="en-US" sz="8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কখন মেলা বসে ?</a:t>
            </a:r>
          </a:p>
          <a:p>
            <a:pPr marL="342900" indent="-342900">
              <a:buAutoNum type="arabicPlain"/>
            </a:pPr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মাটির শিল্প বলতে কী বুঝি ?</a:t>
            </a:r>
          </a:p>
          <a:p>
            <a:pPr marL="342900" indent="-342900">
              <a:buAutoNum type="arabicPlain"/>
            </a:pPr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শখের হাঁড়ি কী রকম ?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447800" y="4419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1"/>
            <a:endCxn id="3" idx="1"/>
          </p:cNvCxnSpPr>
          <p:nvPr/>
        </p:nvCxnSpPr>
        <p:spPr>
          <a:xfrm rot="10800000">
            <a:off x="457200" y="4326761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মোঃতৌফিকুর রহমান</a:t>
            </a:r>
          </a:p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রাজকান্দা সরকারী প্রাথমিক বিদ্যালয়</a:t>
            </a:r>
          </a:p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আক্কেল্পুর,জয়পুরহাট।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371600"/>
            <a:ext cx="5410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খোদা হাফেজ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3800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pPr algn="ctr"/>
            <a:r>
              <a:rPr lang="bn-BD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পাঠঃশখের মৃৎশিল্প</a:t>
            </a:r>
          </a:p>
          <a:p>
            <a:pPr algn="ctr"/>
            <a:r>
              <a:rPr lang="bn-BD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পাঠাংশঃ গ্রামের নাম আনন্দপুর..........জিনিসই তো সুনন্দর ।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7620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336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শ্রবণযোগ্য স্পষ্ট উচ্চারণে সাবলীল ভাবে পড়তে পারবে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যুক্তব্যঞ্জন ভেঙ্গে  শব্দ লিখতে পারবে 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পাঠে ব্যবহৃত শব্দ দিয়ে নতুন নতুন বাক্য লিখতে পারবে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প্রশ্নের উত্তর বলতে পারবে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প্রশ্নের উত্তর লিখতে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23622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" y="28956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563880" y="3886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 flipV="1">
            <a:off x="563880" y="42976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" y="48006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28601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09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ভিডিওর মাধ্যমে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ঘোষণাঃ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600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শখের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মৃশিল্প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" y="2743200"/>
            <a:ext cx="914399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7010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2004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আনন্দপুর গ্রাম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3352800"/>
          </a:xfrm>
          <a:prstGeom prst="rect">
            <a:avLst/>
          </a:prstGeom>
        </p:spPr>
      </p:pic>
      <p:pic>
        <p:nvPicPr>
          <p:cNvPr id="3" name="Picture 2" descr="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352800"/>
          </a:xfrm>
          <a:prstGeom prst="rect">
            <a:avLst/>
          </a:prstGeom>
        </p:spPr>
      </p:pic>
      <p:pic>
        <p:nvPicPr>
          <p:cNvPr id="4" name="Picture 3" descr="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81401"/>
            <a:ext cx="4572000" cy="3276599"/>
          </a:xfrm>
          <a:prstGeom prst="rect">
            <a:avLst/>
          </a:prstGeom>
        </p:spPr>
      </p:pic>
      <p:pic>
        <p:nvPicPr>
          <p:cNvPr id="5" name="Picture 4" descr="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343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203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Hasan</dc:creator>
  <cp:lastModifiedBy>PC10</cp:lastModifiedBy>
  <cp:revision>112</cp:revision>
  <dcterms:created xsi:type="dcterms:W3CDTF">2006-08-16T00:00:00Z</dcterms:created>
  <dcterms:modified xsi:type="dcterms:W3CDTF">2014-04-05T11:36:20Z</dcterms:modified>
</cp:coreProperties>
</file>